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5AEE0-73B3-4A14-9901-D0D4D14FA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D51530-09F4-4286-8236-8736A83D89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D9BB5-3493-45A9-B859-61FC8C3FE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52031-33F7-4749-83D9-A646C9675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ABADE9-ACCF-42C6-82D2-EF7516FE1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255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9E65D-449F-4A6A-BFF7-F06CBBC9C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00199A-E692-45BD-B840-2A176617CC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08915-D439-4CEE-B03F-8EA0FCF93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94FC85-CDAC-4A92-AE66-66E710B9E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CB169-E53C-4BD1-8C65-3CF3B5C1D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404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378064-F891-4428-A127-14EC08F9D2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4DAF48-45CE-4F57-A9A6-57B6683C3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942DB-2D4E-4BB3-B986-37620FE6E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F0C11-5C22-4AF1-A533-004C71388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9B923-717D-4D33-BA73-1DF114A18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627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2FD31-CC03-4C8E-BCE8-F4D6D9A46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76C24B-D694-4701-93A7-6C2940186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A205E-FA84-496C-9FE4-7123CDBF1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3C3D82-A023-45C2-BE9C-5064813E8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A8C9DD-5746-4F19-8C84-210B681AF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234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B01AE-00E7-45E2-A449-F491943E4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F0F72-2435-451D-80C9-96A90148A9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60A81A-B137-4205-B030-6242E3069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BB829-93C7-4DBE-99A9-2B1433F07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CDBC75-3F86-4005-A7ED-0952FE29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654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D44DF-8DBC-4397-82F9-F69C35219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88F56-E3EE-4AAF-9AAF-2F2E3DB80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0E0972-739F-4FC7-BDC0-4D1AC67F85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FB721E-5123-4B57-AE6D-B88FF00AF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AD63DD-F844-451A-937C-E9F43D866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7F628F-97B1-4CBA-A385-FB868408B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142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46BA1-7D70-4D6B-AF49-8857183B5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AF963-D1A2-4B51-9446-506BBA711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D9122F-B72C-4A3B-B8F2-E4C0A06519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CE8240-0847-4ADE-B824-CDB85725CD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5AA1CA-B338-4595-B474-88A74C1668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D0AAC1-F1A0-43B7-B2C1-75419F855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2224B8-4705-4210-85F1-F7D60A187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555EDB-E448-41C6-AC20-9A31AB8B9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40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6E600-4D74-4584-8D2C-6325A5689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0B1D4C-292E-4501-B4DB-F214A6EE8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C0C019-D4F0-4EF0-B782-4651D9016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93B448-23A9-43C4-B64F-98488436E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740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6C370F-9A6C-4B1D-8386-9A12B5484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39AD80-D953-4651-AE2F-F05207F4C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B1AB28-CC72-4085-816A-BFECEA830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09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C5CC3-74F5-458D-B998-8DAB87CAA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D767E1-EF3F-4361-B18C-4FC3E57F9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10489B-B9CF-4374-B6DD-98A2F40ED3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9CE5B8-6419-4906-8F2A-7F1A6DBD5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101E08-1B1B-4AB8-AF98-3606AA071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115D83-60CC-4EAF-973F-58F84A6DD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049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9A272-176B-42C7-A6F9-B5E3F37C1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7AA059-370A-4BB0-8150-F1BC3EA1C6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94441F-B138-433F-B302-DAD65D20FE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72B89-9F1B-41A3-959A-C3EB19DF6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03F7B-6172-42F9-834B-C0F7B9C16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1F65A4-784C-4AE4-9816-574AFF93A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32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0852EA-81D5-43B8-A7EE-6E4885A47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F8806-B975-4966-AEB5-28ECFF8A1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8B4B58-9FA5-4FDE-ABFB-DF9C1EEFED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8C221-8444-4583-81EE-9AE782290B01}" type="datetimeFigureOut">
              <a:rPr lang="en-US" smtClean="0"/>
              <a:t>1/27/2019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D15A3-2370-48A2-BBAC-AB4E5184BE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02E30-FF40-4F6E-8CBB-1E191213DD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FAA7D6-18C6-4F47-A5DD-20E3ACF01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803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3DAE7-D604-43D7-B26C-80D46575D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6B814-049E-4779-B91D-B725C2032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263B82-D4F4-41BA-80F6-FA4AAE6A17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3B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algn="ctr">
              <a:defRPr/>
            </a:pPr>
            <a:r>
              <a:rPr lang="en-US" sz="4800" dirty="0">
                <a:solidFill>
                  <a:prstClr val="white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Properties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98C12C-9723-4FB1-B3BF-A5474C5240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270" y="2946952"/>
            <a:ext cx="964096" cy="9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562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E5E94-0CF0-4191-8D1B-B6B878F00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C39260-E89A-4CD1-B27B-72B97AAF8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60E6A9-FE4E-4703-8B16-FD6A5B9B4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040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9A31C-1C68-4A8E-B099-12642CA65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4FE81-E0BA-4413-94E7-9A9730B1F0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6151D0-2DBD-439D-AC2D-A5F115606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054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00C66-7D72-4CCE-B0D2-F581945EF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320C6-1DFF-4309-B317-6E0FDF571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EE0759-6B32-4E3D-ACDE-EA15010B8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868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B8641-8562-418F-A822-B2B3E55C7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48DAB-C6F4-4C5A-B0ED-86141B1DF4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97DDAF-A8AE-46EF-9AD6-F897CE7D82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27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A95F5-3EC0-4C1E-9D6B-F9460198C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A22BB-1477-42F0-88EF-A7A29C170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3CE0D7-9B5B-4691-8BBA-943E58241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2351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9669-4176-4A7B-A287-255B9F92E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FB144-45F2-47B6-B796-A535B6D9EC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3161AF-DE79-4C75-AE9F-80A0C3C0C5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5CAC9A-6178-436D-BAB9-B3A6A69CAD80}"/>
              </a:ext>
            </a:extLst>
          </p:cNvPr>
          <p:cNvSpPr txBox="1"/>
          <p:nvPr/>
        </p:nvSpPr>
        <p:spPr>
          <a:xfrm>
            <a:off x="2323070" y="311705"/>
            <a:ext cx="3078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We can use read-only property</a:t>
            </a:r>
          </a:p>
        </p:txBody>
      </p:sp>
    </p:spTree>
    <p:extLst>
      <p:ext uri="{BB962C8B-B14F-4D97-AF65-F5344CB8AC3E}">
        <p14:creationId xmlns:p14="http://schemas.microsoft.com/office/powerpoint/2010/main" val="1235813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E4F57-E06A-4D00-B7BE-559792580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03184-4D24-486E-A356-AA7021BD8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A835D4-D84E-45C4-8BB6-C66A06221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511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ACACC-2B5C-4BD9-93A9-3AFF4639B6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6BE129-E5DE-4E91-A93E-D1682BD3F2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55236B-0248-421E-AE2A-ADF614D24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529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CFC33-55FA-448F-BDF1-D5D475B8E5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DAD34-AD9B-498A-A290-1C0F177D0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6FE17F-A113-4F5F-BE61-256126341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48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8A117-5BC0-49F3-8E3C-8ACB7F7D6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0453E6-59B7-46B9-8784-75888A19C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5BEBA7-D2E5-42FE-8075-8FE9EF619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325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DDCEC-CAEE-489A-9164-FF71CDA4A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AE59E-F95B-4773-965F-4D27711FD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17BB9B-C3E5-4800-8A5B-B0067CEB22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459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8554E-6EBB-448B-8E35-207CA68DF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9EEFD1-3122-4A6F-8DC1-444467D924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EACAFA-91D0-46EB-A820-ABD193277B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149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09F32-9DAB-4916-8B63-6451810A8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35E13-4169-4A4C-9555-2EDEE2816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94D9E7-F51D-469E-9580-9249091B91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352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1A8E5-2C09-4F4C-B596-507D3A096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F395B-78BD-411E-85E6-032CCCC50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870C68-0D64-42FF-B547-8681531BC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30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F526D-A9E2-4C9C-AACE-438C48BC1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25F00-D16D-4DA3-B035-965C9581E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CC8541-F861-45ED-BCA8-9825BEDA7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94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6</Words>
  <Application>Microsoft Office PowerPoint</Application>
  <PresentationFormat>Widescreen</PresentationFormat>
  <Paragraphs>2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Source Sans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Lucid Unity</dc:creator>
  <cp:lastModifiedBy>Lucid Unity</cp:lastModifiedBy>
  <cp:revision>17</cp:revision>
  <dcterms:created xsi:type="dcterms:W3CDTF">2019-01-26T19:21:17Z</dcterms:created>
  <dcterms:modified xsi:type="dcterms:W3CDTF">2019-01-26T19:36:13Z</dcterms:modified>
</cp:coreProperties>
</file>

<file path=docProps/thumbnail.jpeg>
</file>